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6858000" cy="9144000" type="screen4x3"/>
  <p:notesSz cx="9388475" cy="7102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9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EECF8-4547-48FE-B5E4-0C14C4A7E19A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695700" y="533400"/>
            <a:ext cx="199707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8213" y="3373438"/>
            <a:ext cx="7512050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459-A872-45BC-9C89-40C465DD2E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69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0459-A872-45BC-9C89-40C465DD2E7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083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7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9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08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7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5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87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222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8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13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615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FD07-DB2B-4C3D-87AB-029AD722E2CE}" type="datetimeFigureOut">
              <a:rPr lang="th-TH" smtClean="0"/>
              <a:t>20/09/67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FA66-F056-46FB-89D0-7809C506A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8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8640" y="179512"/>
            <a:ext cx="6517770" cy="123156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800" b="1" dirty="0" smtClean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800" b="1" dirty="0" smtClean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8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8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000" b="1" dirty="0" smtClean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จดหมาย</a:t>
            </a:r>
            <a:r>
              <a:rPr lang="th-TH" sz="40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ข่าว</a:t>
            </a:r>
            <a:r>
              <a:rPr lang="en-US" sz="40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0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1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th-TH" sz="3100" b="1" dirty="0" smtClean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     ปี</a:t>
            </a:r>
            <a:r>
              <a:rPr lang="th-TH" sz="31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ที่ 11 ฉบับที่  </a:t>
            </a:r>
            <a:r>
              <a:rPr lang="th-TH" sz="3100" b="1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ประจำ</a:t>
            </a:r>
            <a:r>
              <a:rPr lang="th-TH" sz="3100" b="1" smtClean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เดือนสิงหาคม  </a:t>
            </a:r>
            <a:r>
              <a:rPr lang="en-US" sz="31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256</a:t>
            </a:r>
            <a:r>
              <a:rPr lang="th-TH" sz="3100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>7</a:t>
            </a:r>
            <a:r>
              <a:rPr lang="en-US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b="1" dirty="0">
                <a:solidFill>
                  <a:srgbClr val="92D050"/>
                </a:solidFill>
                <a:latin typeface="JasmineUPC" pitchFamily="18" charset="-34"/>
                <a:cs typeface="JasmineUPC" pitchFamily="18" charset="-34"/>
              </a:rPr>
            </a:br>
            <a:endParaRPr lang="th-TH" b="1" dirty="0">
              <a:solidFill>
                <a:srgbClr val="92D05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6632" y="1331640"/>
            <a:ext cx="6624736" cy="1497683"/>
          </a:xfrm>
        </p:spPr>
        <p:txBody>
          <a:bodyPr>
            <a:noAutofit/>
          </a:bodyPr>
          <a:lstStyle/>
          <a:p>
            <a:pPr algn="l"/>
            <a:r>
              <a:rPr lang="th-TH" sz="1400" dirty="0" smtClean="0">
                <a:latin typeface="MN Kochujang" pitchFamily="2" charset="0"/>
                <a:cs typeface="MN Kochujang" pitchFamily="2" charset="0"/>
              </a:rPr>
              <a:t>โครงการปรับปรุงสภาพแวดล้อมและสิ่งอำนวยความสะดวกของผู้สูงอายุให้เหมาะสมและปลอดภัย  นายยง</a:t>
            </a:r>
            <a:r>
              <a:rPr lang="th-TH" sz="1400" dirty="0" err="1" smtClean="0">
                <a:latin typeface="MN Kochujang" pitchFamily="2" charset="0"/>
                <a:cs typeface="MN Kochujang" pitchFamily="2" charset="0"/>
              </a:rPr>
              <a:t>ยุทธ</a:t>
            </a:r>
            <a:r>
              <a:rPr lang="th-TH" sz="1400" dirty="0" smtClean="0">
                <a:latin typeface="MN Kochujang" pitchFamily="2" charset="0"/>
                <a:cs typeface="MN Kochujang" pitchFamily="2" charset="0"/>
              </a:rPr>
              <a:t>  ปาทา  นายกองค์การบริหารส่วนตำบลนาหว้า  ได้มอบหมายงานก่อสร้างปรับปรุงบ้านผู้สูงอายุ  ผู้พิการ  ให้พนักงานชายองค์การบริหารส่วนตำบลนาหว้า  ให้ดำเนินการก่อสร้าง  โดยในวันที่  22 สิงหาคม  2567  นาย</a:t>
            </a:r>
            <a:r>
              <a:rPr lang="th-TH" sz="1400" dirty="0" err="1" smtClean="0">
                <a:latin typeface="MN Kochujang" pitchFamily="2" charset="0"/>
                <a:cs typeface="MN Kochujang" pitchFamily="2" charset="0"/>
              </a:rPr>
              <a:t>ธุ</a:t>
            </a:r>
            <a:r>
              <a:rPr lang="th-TH" sz="1400" dirty="0" smtClean="0">
                <a:latin typeface="MN Kochujang" pitchFamily="2" charset="0"/>
                <a:cs typeface="MN Kochujang" pitchFamily="2" charset="0"/>
              </a:rPr>
              <a:t>วานนท์  หลักคำ  ปลัดอำเภอนาหว้า  พร้อมด้วยคณะผู้บริหาร/พนักงาน  องค์การบริหารส่วนตำบลนาหว้า  ผู้นำชุมชน  </a:t>
            </a:r>
            <a:r>
              <a:rPr lang="th-TH" sz="1400" dirty="0" err="1" smtClean="0">
                <a:latin typeface="MN Kochujang" pitchFamily="2" charset="0"/>
                <a:cs typeface="MN Kochujang" pitchFamily="2" charset="0"/>
              </a:rPr>
              <a:t>และอสม</a:t>
            </a:r>
            <a:r>
              <a:rPr lang="th-TH" sz="1400" dirty="0" smtClean="0">
                <a:latin typeface="MN Kochujang" pitchFamily="2" charset="0"/>
                <a:cs typeface="MN Kochujang" pitchFamily="2" charset="0"/>
              </a:rPr>
              <a:t>.ในชุมชน  บ้านตาล  ได้มอบบ้านแก่นาง</a:t>
            </a:r>
            <a:r>
              <a:rPr lang="th-TH" sz="1400" dirty="0" err="1" smtClean="0">
                <a:latin typeface="MN Kochujang" pitchFamily="2" charset="0"/>
                <a:cs typeface="MN Kochujang" pitchFamily="2" charset="0"/>
              </a:rPr>
              <a:t>จีรวร</a:t>
            </a:r>
            <a:r>
              <a:rPr lang="th-TH" sz="1400" dirty="0" smtClean="0">
                <a:latin typeface="MN Kochujang" pitchFamily="2" charset="0"/>
                <a:cs typeface="MN Kochujang" pitchFamily="2" charset="0"/>
              </a:rPr>
              <a:t>รณ  นวลแดง  ราษฎรหมู่  15  บ้านตาล  ตำบลนาหว้า  อำเภอนาหว้า  จังหวัดนครพนม</a:t>
            </a:r>
          </a:p>
          <a:p>
            <a:pPr algn="l"/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 smtClean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  <a:p>
            <a:endParaRPr lang="th-TH" sz="1400" dirty="0">
              <a:latin typeface="MN Kochujang" pitchFamily="2" charset="0"/>
              <a:cs typeface="MN Kochujang" pitchFamily="2" charset="0"/>
            </a:endParaRPr>
          </a:p>
        </p:txBody>
      </p:sp>
      <p:pic>
        <p:nvPicPr>
          <p:cNvPr id="5" name="รูปภาพ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9375" l="1354" r="100000">
                        <a14:foregroundMark x1="71354" y1="84375" x2="71354" y2="84375"/>
                        <a14:foregroundMark x1="67396" y1="84792" x2="67396" y2="83438"/>
                        <a14:foregroundMark x1="78646" y1="78229" x2="78646" y2="78229"/>
                        <a14:foregroundMark x1="72604" y1="76563" x2="72604" y2="76563"/>
                        <a14:foregroundMark x1="82188" y1="72188" x2="82188" y2="72188"/>
                        <a14:foregroundMark x1="85625" y1="66979" x2="85625" y2="66979"/>
                        <a14:foregroundMark x1="87396" y1="61354" x2="87396" y2="61354"/>
                        <a14:foregroundMark x1="86979" y1="50000" x2="86979" y2="50000"/>
                        <a14:foregroundMark x1="84792" y1="45208" x2="84792" y2="45208"/>
                        <a14:foregroundMark x1="89167" y1="44375" x2="89167" y2="44375"/>
                        <a14:foregroundMark x1="83438" y1="36979" x2="83438" y2="36979"/>
                        <a14:foregroundMark x1="82604" y1="33021" x2="82604" y2="33021"/>
                        <a14:foregroundMark x1="78646" y1="29583" x2="78646" y2="29583"/>
                        <a14:foregroundMark x1="76042" y1="24792" x2="76042" y2="24792"/>
                        <a14:foregroundMark x1="68646" y1="17813" x2="68646" y2="17813"/>
                        <a14:foregroundMark x1="43958" y1="12188" x2="43958" y2="12188"/>
                        <a14:foregroundMark x1="41771" y1="15208" x2="41771" y2="15208"/>
                        <a14:foregroundMark x1="33021" y1="14792" x2="33021" y2="14792"/>
                        <a14:foregroundMark x1="31771" y1="18229" x2="31771" y2="18229"/>
                        <a14:foregroundMark x1="29583" y1="15625" x2="29583" y2="15625"/>
                        <a14:foregroundMark x1="26563" y1="21771" x2="26563" y2="21771"/>
                        <a14:foregroundMark x1="21771" y1="20000" x2="21771" y2="20000"/>
                        <a14:foregroundMark x1="21771" y1="26042" x2="21771" y2="26042"/>
                        <a14:foregroundMark x1="17396" y1="29167" x2="17396" y2="29167"/>
                        <a14:foregroundMark x1="20417" y1="28229" x2="20417" y2="28229"/>
                        <a14:foregroundMark x1="15208" y1="35625" x2="15208" y2="35625"/>
                        <a14:foregroundMark x1="12604" y1="33021" x2="12604" y2="33021"/>
                        <a14:foregroundMark x1="12604" y1="40833" x2="12604" y2="40833"/>
                        <a14:foregroundMark x1="10000" y1="51771" x2="10000" y2="51771"/>
                        <a14:foregroundMark x1="10833" y1="60833" x2="10833" y2="60833"/>
                        <a14:foregroundMark x1="13438" y1="62187" x2="13438" y2="62187"/>
                        <a14:foregroundMark x1="12604" y1="60000" x2="12604" y2="60000"/>
                        <a14:foregroundMark x1="13021" y1="56979" x2="13021" y2="56979"/>
                        <a14:foregroundMark x1="13438" y1="67813" x2="13438" y2="67813"/>
                        <a14:foregroundMark x1="16563" y1="66563" x2="16563" y2="66563"/>
                        <a14:foregroundMark x1="15625" y1="72188" x2="15625" y2="70833"/>
                        <a14:foregroundMark x1="19583" y1="75208" x2="19583" y2="75208"/>
                        <a14:foregroundMark x1="20833" y1="80000" x2="20833" y2="80000"/>
                        <a14:foregroundMark x1="25625" y1="81354" x2="25625" y2="81354"/>
                        <a14:foregroundMark x1="27813" y1="82188" x2="27813" y2="82188"/>
                        <a14:foregroundMark x1="23438" y1="78229" x2="23438" y2="78229"/>
                        <a14:foregroundMark x1="30417" y1="86563" x2="30417" y2="86563"/>
                        <a14:foregroundMark x1="33958" y1="86563" x2="33958" y2="86563"/>
                        <a14:foregroundMark x1="37813" y1="87396" x2="37813" y2="8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808" y="202111"/>
            <a:ext cx="1193800" cy="122413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" y="2915815"/>
            <a:ext cx="2160241" cy="1656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62" y="2901329"/>
            <a:ext cx="2088232" cy="167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2915814"/>
            <a:ext cx="2022833" cy="1656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3" y="4644008"/>
            <a:ext cx="2180861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61" y="4644008"/>
            <a:ext cx="2087860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08" y="4644008"/>
            <a:ext cx="2022833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4" y="6328280"/>
            <a:ext cx="2180861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62" y="6355744"/>
            <a:ext cx="2087858" cy="1628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6355744"/>
            <a:ext cx="2071589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59" b="89865" l="556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7713"/>
            <a:ext cx="3600400" cy="118413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59" b="89865" l="556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08" y="8067713"/>
            <a:ext cx="3600400" cy="11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04664" y="53955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โครงการอบรมให้ความรู้ด้านกฎหมาย ในการปฏิบัติงาน และคดีทางปกครองที่เกี่ยวข้องกับการปฏิบัติงานของเจ้าหน้าที่ภาครัฐ ประจำปีงบประมาณ 2567 ณ องค์การบริหารส่วนตำบลนาหว้า เพื่อให้ผู้บริหารท้องถิ่น สมาชิกสภาท้องถิ่น ผู้นำท้องถิ่นพนักงานส่วนตำบลและพนักงานจ้าง มีความรู้ ความเข้าใจและให้ความสำคัญเกี่ยวกับการปฏิบัติงานของเจ้าหน้าที่ของรัฐ ซึ่งสามารถนำไปประยุกต์ใช้ในการปฏิบัติหน้าที่เพื่อไม่ให้เกิดข้อผิดพลาด และเป็นประโยชน์ต่อทางราชการและตอบสนองความต้องการของประชาชนได้อย่าง</a:t>
            </a:r>
            <a:r>
              <a:rPr lang="th-TH" sz="1200" dirty="0" smtClean="0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สูงสุด</a:t>
            </a:r>
            <a:endParaRPr lang="th-TH" sz="1200" dirty="0">
              <a:solidFill>
                <a:srgbClr val="0070C0"/>
              </a:solidFill>
              <a:latin typeface="MN Kochujang" pitchFamily="2" charset="0"/>
              <a:cs typeface="MN Kochujang" pitchFamily="2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" y="1739881"/>
            <a:ext cx="2088231" cy="14639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08" y="1739881"/>
            <a:ext cx="2095321" cy="146396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41" y="1739880"/>
            <a:ext cx="2009635" cy="146396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4" y="3275857"/>
            <a:ext cx="2088231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08" y="3275858"/>
            <a:ext cx="209532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6" y="3275859"/>
            <a:ext cx="200963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สี่เหลี่ยมผืนผ้า 20"/>
          <p:cNvSpPr/>
          <p:nvPr/>
        </p:nvSpPr>
        <p:spPr>
          <a:xfrm>
            <a:off x="127092" y="488284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โครงการปรับปรุงสภาพแวดล้อมและสิ่งอำนวยความสะดวกของผู้สูงอายุให้เหมาะสมและปลอดภัย นายยง</a:t>
            </a:r>
            <a:r>
              <a:rPr lang="th-TH" sz="1200" dirty="0" err="1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ยุทธ</a:t>
            </a:r>
            <a:r>
              <a:rPr lang="th-TH" sz="1200" dirty="0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 ปาทา นายกองค์การบริหารส่วนตำบลนาหว้า ได้มอบหมายงานก่อสร้าง ปรับปรุงบ้าน ผู้สูงอายุ ผู้พิการ ผู้ด้อยโอกาสในชุมชน ให้พนักงานชาย องค์การบริหารส่วนตำบลนาหว้า ได้ดำเนินการก่อสร้าง โดยได้ดำเนินการก่อสร้าง</a:t>
            </a:r>
            <a:r>
              <a:rPr lang="th-TH" sz="1200" dirty="0" smtClean="0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บ้าน นาง</a:t>
            </a:r>
            <a:r>
              <a:rPr lang="th-TH" sz="1200" dirty="0" err="1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จีรวร</a:t>
            </a:r>
            <a:r>
              <a:rPr lang="th-TH" sz="1200" dirty="0">
                <a:solidFill>
                  <a:srgbClr val="0070C0"/>
                </a:solidFill>
                <a:latin typeface="MN Kochujang" pitchFamily="2" charset="0"/>
                <a:cs typeface="MN Kochujang" pitchFamily="2" charset="0"/>
              </a:rPr>
              <a:t>รณ นวลแดง ราษฎร หมู่ 15 บ้านตาล เป็นที่เรียบร้อยแล้ว</a:t>
            </a: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11667"/>
          <a:stretch/>
        </p:blipFill>
        <p:spPr>
          <a:xfrm>
            <a:off x="236361" y="5713845"/>
            <a:ext cx="2040511" cy="1594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 b="31433"/>
          <a:stretch/>
        </p:blipFill>
        <p:spPr>
          <a:xfrm>
            <a:off x="2326744" y="5713845"/>
            <a:ext cx="2163785" cy="1594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21517"/>
          <a:stretch/>
        </p:blipFill>
        <p:spPr>
          <a:xfrm>
            <a:off x="4530976" y="5700093"/>
            <a:ext cx="1991400" cy="160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0" b="28285"/>
          <a:stretch/>
        </p:blipFill>
        <p:spPr>
          <a:xfrm>
            <a:off x="236361" y="7380313"/>
            <a:ext cx="2040511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37031"/>
          <a:stretch/>
        </p:blipFill>
        <p:spPr>
          <a:xfrm>
            <a:off x="2335384" y="7377981"/>
            <a:ext cx="215514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6" y="7389337"/>
            <a:ext cx="2009636" cy="1644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92889" l="9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80" y="-252536"/>
            <a:ext cx="2823450" cy="2873474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92889" l="9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2816" y="17762"/>
            <a:ext cx="2873474" cy="26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2656" y="461472"/>
            <a:ext cx="5930598" cy="11582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00B050"/>
                </a:solidFill>
                <a:latin typeface="MN AKAMI" pitchFamily="2" charset="0"/>
                <a:cs typeface="MN AKAMI" pitchFamily="2" charset="0"/>
              </a:rPr>
              <a:t>ประชาสัมพันธ์เชิญชวนร่วมกันประหยัดพลังงาน</a:t>
            </a:r>
            <a:endParaRPr lang="th-TH" dirty="0">
              <a:solidFill>
                <a:srgbClr val="00B050"/>
              </a:solidFill>
              <a:latin typeface="MN AKAMI" pitchFamily="2" charset="0"/>
              <a:cs typeface="MN AKAMI" pitchFamily="2" charset="0"/>
            </a:endParaRPr>
          </a:p>
        </p:txBody>
      </p:sp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260648" y="395536"/>
            <a:ext cx="648072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h-TH" sz="2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ริบบิ้น: โค้งและเอียงลง 41"/>
          <p:cNvSpPr/>
          <p:nvPr/>
        </p:nvSpPr>
        <p:spPr>
          <a:xfrm>
            <a:off x="260648" y="6954708"/>
            <a:ext cx="6264696" cy="1304032"/>
          </a:xfrm>
          <a:prstGeom prst="ellipseRibbon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th-TH" sz="1100" b="1" dirty="0" smtClean="0">
              <a:solidFill>
                <a:srgbClr val="FFFFFF"/>
              </a:solidFill>
              <a:effectLst/>
              <a:latin typeface="MN AKAMI" pitchFamily="2" charset="0"/>
              <a:ea typeface="Calibri"/>
              <a:cs typeface="MN AKAMI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100" b="1" dirty="0" smtClean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จัดทำ</a:t>
            </a:r>
            <a:r>
              <a:rPr lang="th-TH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โดย</a:t>
            </a:r>
            <a:r>
              <a:rPr lang="en-US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: </a:t>
            </a:r>
            <a:r>
              <a:rPr lang="th-TH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ฝ่ายประชาสัมพันธ์  </a:t>
            </a:r>
            <a:r>
              <a:rPr lang="th-TH" sz="1100" b="1" dirty="0" err="1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อบต</a:t>
            </a:r>
            <a:r>
              <a:rPr lang="en-US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.</a:t>
            </a:r>
            <a:r>
              <a:rPr lang="th-TH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นาหว้า  </a:t>
            </a:r>
            <a:r>
              <a:rPr lang="th-TH" sz="1100" b="1" dirty="0" smtClean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อ</a:t>
            </a:r>
            <a:r>
              <a:rPr lang="en-US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.</a:t>
            </a:r>
            <a:r>
              <a:rPr lang="th-TH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นาหว้า จ</a:t>
            </a:r>
            <a:r>
              <a:rPr lang="en-US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.</a:t>
            </a:r>
            <a:r>
              <a:rPr lang="th-TH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นครพนม  โทรศัพท์ </a:t>
            </a:r>
            <a:r>
              <a:rPr lang="en-US" sz="1100" b="1" dirty="0">
                <a:solidFill>
                  <a:schemeClr val="tx1"/>
                </a:solidFill>
                <a:effectLst/>
                <a:latin typeface="MN AKAMI" pitchFamily="2" charset="0"/>
                <a:ea typeface="Calibri"/>
                <a:cs typeface="MN AKAMI" pitchFamily="2" charset="0"/>
              </a:rPr>
              <a:t>042-597370</a:t>
            </a:r>
            <a:endParaRPr lang="en-US" sz="1100" dirty="0">
              <a:solidFill>
                <a:schemeClr val="tx1"/>
              </a:solidFill>
              <a:effectLst/>
              <a:latin typeface="MN AKAMI" pitchFamily="2" charset="0"/>
              <a:ea typeface="Calibri"/>
              <a:cs typeface="MN AKAMI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MN AKAMI" pitchFamily="2" charset="0"/>
                <a:ea typeface="Calibri"/>
                <a:cs typeface="MN AKAMI" pitchFamily="2" charset="0"/>
              </a:rPr>
              <a:t> 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535108"/>
            <a:ext cx="5112568" cy="491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2889" l="9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56" y="-252536"/>
            <a:ext cx="2873474" cy="287347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2889" l="9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3408" y="-108520"/>
            <a:ext cx="2873474" cy="28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711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283</Words>
  <Application>Microsoft Office PowerPoint</Application>
  <PresentationFormat>นำเสนอทางหน้าจอ (4:3)</PresentationFormat>
  <Paragraphs>69</Paragraphs>
  <Slides>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  จดหมายข่าว              ปีที่ 11 ฉบับที่  ประจำเดือนสิงหาคม  2567 </vt:lpstr>
      <vt:lpstr>งานนำเสนอ PowerPoint</vt:lpstr>
      <vt:lpstr>ประชาสัมพันธ์เชิญชวนร่วมกันประหยัดพลังงาน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จดหมายข่าว              ปีที่ 11 ฉบับที่  ประจำเดือนมิถุนายน  2567</dc:title>
  <dc:creator>de be</dc:creator>
  <cp:lastModifiedBy>de be</cp:lastModifiedBy>
  <cp:revision>42</cp:revision>
  <cp:lastPrinted>2024-09-02T02:22:30Z</cp:lastPrinted>
  <dcterms:created xsi:type="dcterms:W3CDTF">2024-06-25T02:19:06Z</dcterms:created>
  <dcterms:modified xsi:type="dcterms:W3CDTF">2024-09-20T07:17:06Z</dcterms:modified>
</cp:coreProperties>
</file>